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26923" t="14359" r="27404" b="8718"/>
          <a:stretch>
            <a:fillRect/>
          </a:stretch>
        </p:blipFill>
        <p:spPr bwMode="auto">
          <a:xfrm>
            <a:off x="1617583" y="319087"/>
            <a:ext cx="5908834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111" t="25778" r="12778" b="4889"/>
          <a:stretch>
            <a:fillRect/>
          </a:stretch>
        </p:blipFill>
        <p:spPr bwMode="auto">
          <a:xfrm>
            <a:off x="990600" y="76200"/>
            <a:ext cx="7543800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640151" y="3733800"/>
            <a:ext cx="411480" cy="3458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05200" y="1676400"/>
            <a:ext cx="411480" cy="3458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rot="5400000">
            <a:off x="2882824" y="2136763"/>
            <a:ext cx="847815" cy="5174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</p:cNvCxnSpPr>
          <p:nvPr/>
        </p:nvCxnSpPr>
        <p:spPr>
          <a:xfrm rot="10800000">
            <a:off x="3963751" y="3886200"/>
            <a:ext cx="1676400" cy="205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34669" y="2819400"/>
            <a:ext cx="87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SITE-B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71799" y="373380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SITE-A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449669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SITE-A: Near subway connecting to CST, opposite to CAPITOL Building  (Bus Stops for 2-3 min), reaches from TIFR in 10 min. </a:t>
            </a:r>
          </a:p>
          <a:p>
            <a:r>
              <a:rPr lang="en-US" sz="1600" dirty="0" smtClean="0"/>
              <a:t>SITE-B : In front of the Congress Billboard, opposite to chief metropolitan magistrate court, bus has to stopped by waving, it reaches the site in 10-12 min from TIFR.  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332490" y="6519446"/>
            <a:ext cx="4907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Check the bus timings from TIFR bus schedule attached </a:t>
            </a:r>
            <a:endParaRPr lang="en-US" sz="1600" b="1" i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99610" y="2865455"/>
            <a:ext cx="1935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C.S.T STATION</a:t>
            </a:r>
            <a:endParaRPr lang="en-US" sz="2400" b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667" t="25778" r="12222" b="6666"/>
          <a:stretch>
            <a:fillRect/>
          </a:stretch>
        </p:blipFill>
        <p:spPr bwMode="auto">
          <a:xfrm>
            <a:off x="457200" y="533400"/>
            <a:ext cx="8382000" cy="579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486400" y="4648200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19400" y="2133600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rot="5400000">
            <a:off x="2247901" y="2638145"/>
            <a:ext cx="752755" cy="52415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" idx="2"/>
          </p:cNvCxnSpPr>
          <p:nvPr/>
        </p:nvCxnSpPr>
        <p:spPr>
          <a:xfrm rot="10800000">
            <a:off x="3810000" y="4800600"/>
            <a:ext cx="1676400" cy="76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48869" y="32766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SITE 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2849" y="46482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SITE A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111" t="25778" r="18889" b="6667"/>
          <a:stretch>
            <a:fillRect/>
          </a:stretch>
        </p:blipFill>
        <p:spPr bwMode="auto">
          <a:xfrm>
            <a:off x="1219200" y="76200"/>
            <a:ext cx="6705600" cy="514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909131" y="1524000"/>
            <a:ext cx="411480" cy="3458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6"/>
          </p:cNvCxnSpPr>
          <p:nvPr/>
        </p:nvCxnSpPr>
        <p:spPr>
          <a:xfrm flipV="1">
            <a:off x="5320611" y="1524000"/>
            <a:ext cx="1232589" cy="1729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3200" y="1371600"/>
            <a:ext cx="87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SITE-C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449669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SITE-C: Near subway connecting to </a:t>
            </a:r>
            <a:r>
              <a:rPr lang="en-US" sz="1600" dirty="0" err="1" smtClean="0"/>
              <a:t>Churchgate</a:t>
            </a:r>
            <a:r>
              <a:rPr lang="en-US" sz="1600" dirty="0" smtClean="0"/>
              <a:t> Station, next to MASKATI Court Building  (near central excise and customs office),bus has to be stopped by waving, reaches from TIFR in 20-25  min. 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817958" y="2865455"/>
            <a:ext cx="277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/>
              <a:t>Churchgate</a:t>
            </a:r>
            <a:r>
              <a:rPr lang="en-US" sz="2400" b="1" u="sng" dirty="0" smtClean="0"/>
              <a:t> STATION</a:t>
            </a:r>
            <a:endParaRPr lang="en-US" sz="2400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111" t="25778" r="25556" b="6667"/>
          <a:stretch>
            <a:fillRect/>
          </a:stretch>
        </p:blipFill>
        <p:spPr bwMode="auto">
          <a:xfrm>
            <a:off x="1219200" y="533400"/>
            <a:ext cx="6629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410200" y="2209800"/>
            <a:ext cx="411480" cy="34583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6"/>
          </p:cNvCxnSpPr>
          <p:nvPr/>
        </p:nvCxnSpPr>
        <p:spPr>
          <a:xfrm flipV="1">
            <a:off x="5821680" y="2209800"/>
            <a:ext cx="1232589" cy="17291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54269" y="2057400"/>
            <a:ext cx="87053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SITE-C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smtClean="0"/>
              <a:t>IMPORTANT</a:t>
            </a:r>
            <a:r>
              <a:rPr lang="en-US" sz="4400" b="1" dirty="0" smtClean="0"/>
              <a:t>: PLEASE REMEMBER TO CARRY YOUR INSTITUTE ID CARDS FOR YOUR OWN CONVENIENCE AT THE SECURITY GATE.</a:t>
            </a:r>
            <a:endParaRPr lang="en-US"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136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Shubhi</dc:creator>
  <cp:lastModifiedBy>Shubhi</cp:lastModifiedBy>
  <cp:revision>4</cp:revision>
  <dcterms:created xsi:type="dcterms:W3CDTF">2006-08-16T00:00:00Z</dcterms:created>
  <dcterms:modified xsi:type="dcterms:W3CDTF">2011-07-09T12:34:10Z</dcterms:modified>
</cp:coreProperties>
</file>